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3"/>
  </p:notesMasterIdLst>
  <p:handoutMasterIdLst>
    <p:handoutMasterId r:id="rId14"/>
  </p:handoutMasterIdLst>
  <p:sldIdLst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B13F7-B4DE-401B-890E-66034ED025D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279963E-CC17-40CB-864A-DB153DDAE514}">
      <dgm:prSet/>
      <dgm:spPr/>
      <dgm:t>
        <a:bodyPr/>
        <a:lstStyle/>
        <a:p>
          <a:r>
            <a:rPr lang="nl-NL" b="0" i="0"/>
            <a:t>Handleiding voor starters</a:t>
          </a:r>
          <a:endParaRPr lang="en-US"/>
        </a:p>
      </dgm:t>
    </dgm:pt>
    <dgm:pt modelId="{58BE7C3F-EB44-483D-9301-5F6EA7683C97}" type="parTrans" cxnId="{F7777329-114B-4F7F-947E-5A76232DD9F2}">
      <dgm:prSet/>
      <dgm:spPr/>
      <dgm:t>
        <a:bodyPr/>
        <a:lstStyle/>
        <a:p>
          <a:endParaRPr lang="en-US"/>
        </a:p>
      </dgm:t>
    </dgm:pt>
    <dgm:pt modelId="{3ACDBED0-1595-4607-AECB-ADB633D75D5C}" type="sibTrans" cxnId="{F7777329-114B-4F7F-947E-5A76232DD9F2}">
      <dgm:prSet/>
      <dgm:spPr/>
      <dgm:t>
        <a:bodyPr/>
        <a:lstStyle/>
        <a:p>
          <a:endParaRPr lang="en-US"/>
        </a:p>
      </dgm:t>
    </dgm:pt>
    <dgm:pt modelId="{68CE77E7-B592-45E4-A0F5-8614074C2669}">
      <dgm:prSet/>
      <dgm:spPr/>
      <dgm:t>
        <a:bodyPr/>
        <a:lstStyle/>
        <a:p>
          <a:r>
            <a:rPr lang="nl-NL" b="0" i="0"/>
            <a:t>Vanwege vage richtlijnen, meer duidelijkheid</a:t>
          </a:r>
          <a:endParaRPr lang="en-US"/>
        </a:p>
      </dgm:t>
    </dgm:pt>
    <dgm:pt modelId="{E7C04EFE-BAAC-4283-A5BB-C31E2708AF22}" type="parTrans" cxnId="{F317A081-57E7-42F7-9D55-E47F28E2EC1F}">
      <dgm:prSet/>
      <dgm:spPr/>
      <dgm:t>
        <a:bodyPr/>
        <a:lstStyle/>
        <a:p>
          <a:endParaRPr lang="en-US"/>
        </a:p>
      </dgm:t>
    </dgm:pt>
    <dgm:pt modelId="{8CEAA7CB-5572-483D-8CA4-18F08ECC9D62}" type="sibTrans" cxnId="{F317A081-57E7-42F7-9D55-E47F28E2EC1F}">
      <dgm:prSet/>
      <dgm:spPr/>
      <dgm:t>
        <a:bodyPr/>
        <a:lstStyle/>
        <a:p>
          <a:endParaRPr lang="en-US"/>
        </a:p>
      </dgm:t>
    </dgm:pt>
    <dgm:pt modelId="{1976C906-D4DE-4AAD-99E3-F7D02724FFF7}">
      <dgm:prSet/>
      <dgm:spPr/>
      <dgm:t>
        <a:bodyPr/>
        <a:lstStyle/>
        <a:p>
          <a:r>
            <a:rPr lang="nl-NL" b="0" i="0"/>
            <a:t>‘’Jimmy’s voor dummies’’</a:t>
          </a:r>
          <a:endParaRPr lang="en-US"/>
        </a:p>
      </dgm:t>
    </dgm:pt>
    <dgm:pt modelId="{D72F4420-D5E0-43FC-819D-93299C8AFACE}" type="parTrans" cxnId="{6B5BD3A2-3F5E-4893-A4D1-CF1204471576}">
      <dgm:prSet/>
      <dgm:spPr/>
      <dgm:t>
        <a:bodyPr/>
        <a:lstStyle/>
        <a:p>
          <a:endParaRPr lang="en-US"/>
        </a:p>
      </dgm:t>
    </dgm:pt>
    <dgm:pt modelId="{092591AF-D67C-4616-9F8C-B7D7214E0AA7}" type="sibTrans" cxnId="{6B5BD3A2-3F5E-4893-A4D1-CF1204471576}">
      <dgm:prSet/>
      <dgm:spPr/>
      <dgm:t>
        <a:bodyPr/>
        <a:lstStyle/>
        <a:p>
          <a:endParaRPr lang="en-US"/>
        </a:p>
      </dgm:t>
    </dgm:pt>
    <dgm:pt modelId="{4413BE76-DF63-4590-8F5E-C4CEE0A2A307}">
      <dgm:prSet/>
      <dgm:spPr/>
      <dgm:t>
        <a:bodyPr/>
        <a:lstStyle/>
        <a:p>
          <a:r>
            <a:rPr lang="nl-NL" b="0" i="0"/>
            <a:t>Duidelijkheid bieden </a:t>
          </a:r>
          <a:endParaRPr lang="en-US"/>
        </a:p>
      </dgm:t>
    </dgm:pt>
    <dgm:pt modelId="{048C0C07-D3CB-4888-BD93-D7F91FCBAEE2}" type="parTrans" cxnId="{D48B1754-8F2D-47D3-A2DC-10FDF958B580}">
      <dgm:prSet/>
      <dgm:spPr/>
      <dgm:t>
        <a:bodyPr/>
        <a:lstStyle/>
        <a:p>
          <a:endParaRPr lang="en-US"/>
        </a:p>
      </dgm:t>
    </dgm:pt>
    <dgm:pt modelId="{498E649B-9AFE-4C8D-8DD5-EDCF9D20B892}" type="sibTrans" cxnId="{D48B1754-8F2D-47D3-A2DC-10FDF958B580}">
      <dgm:prSet/>
      <dgm:spPr/>
      <dgm:t>
        <a:bodyPr/>
        <a:lstStyle/>
        <a:p>
          <a:endParaRPr lang="en-US"/>
        </a:p>
      </dgm:t>
    </dgm:pt>
    <dgm:pt modelId="{4691D339-6248-48AC-B660-DFAB6527D913}" type="pres">
      <dgm:prSet presAssocID="{5DFB13F7-B4DE-401B-890E-66034ED025D2}" presName="linear" presStyleCnt="0">
        <dgm:presLayoutVars>
          <dgm:dir/>
          <dgm:animLvl val="lvl"/>
          <dgm:resizeHandles val="exact"/>
        </dgm:presLayoutVars>
      </dgm:prSet>
      <dgm:spPr/>
    </dgm:pt>
    <dgm:pt modelId="{C2B1C055-7943-4E07-BF15-E8711215A614}" type="pres">
      <dgm:prSet presAssocID="{1279963E-CC17-40CB-864A-DB153DDAE514}" presName="parentLin" presStyleCnt="0"/>
      <dgm:spPr/>
    </dgm:pt>
    <dgm:pt modelId="{5E19F148-ACD0-4EC5-B075-7E430E33526D}" type="pres">
      <dgm:prSet presAssocID="{1279963E-CC17-40CB-864A-DB153DDAE514}" presName="parentLeftMargin" presStyleLbl="node1" presStyleIdx="0" presStyleCnt="4"/>
      <dgm:spPr/>
    </dgm:pt>
    <dgm:pt modelId="{BBCC0F4E-CF3F-431B-A731-0C9654755F13}" type="pres">
      <dgm:prSet presAssocID="{1279963E-CC17-40CB-864A-DB153DDAE5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AA34511-E6FC-47AB-AEAC-AF667C83F2A7}" type="pres">
      <dgm:prSet presAssocID="{1279963E-CC17-40CB-864A-DB153DDAE514}" presName="negativeSpace" presStyleCnt="0"/>
      <dgm:spPr/>
    </dgm:pt>
    <dgm:pt modelId="{FE5CB485-8200-4D99-AA97-2CA9D9FE6808}" type="pres">
      <dgm:prSet presAssocID="{1279963E-CC17-40CB-864A-DB153DDAE514}" presName="childText" presStyleLbl="conFgAcc1" presStyleIdx="0" presStyleCnt="4">
        <dgm:presLayoutVars>
          <dgm:bulletEnabled val="1"/>
        </dgm:presLayoutVars>
      </dgm:prSet>
      <dgm:spPr/>
    </dgm:pt>
    <dgm:pt modelId="{DBDC54D9-E206-462C-BA86-BF8E2D61D3D3}" type="pres">
      <dgm:prSet presAssocID="{3ACDBED0-1595-4607-AECB-ADB633D75D5C}" presName="spaceBetweenRectangles" presStyleCnt="0"/>
      <dgm:spPr/>
    </dgm:pt>
    <dgm:pt modelId="{114AA080-2F8D-4B90-B896-2D5B5A0BA86B}" type="pres">
      <dgm:prSet presAssocID="{68CE77E7-B592-45E4-A0F5-8614074C2669}" presName="parentLin" presStyleCnt="0"/>
      <dgm:spPr/>
    </dgm:pt>
    <dgm:pt modelId="{9B325D4F-4C6C-4F0E-B109-2DBD770F4D2D}" type="pres">
      <dgm:prSet presAssocID="{68CE77E7-B592-45E4-A0F5-8614074C2669}" presName="parentLeftMargin" presStyleLbl="node1" presStyleIdx="0" presStyleCnt="4"/>
      <dgm:spPr/>
    </dgm:pt>
    <dgm:pt modelId="{F51BC8FE-7C98-4821-BF25-72A08DCBDCC8}" type="pres">
      <dgm:prSet presAssocID="{68CE77E7-B592-45E4-A0F5-8614074C266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4F343D9-94B0-45EE-AF5F-7A47E16C2D3A}" type="pres">
      <dgm:prSet presAssocID="{68CE77E7-B592-45E4-A0F5-8614074C2669}" presName="negativeSpace" presStyleCnt="0"/>
      <dgm:spPr/>
    </dgm:pt>
    <dgm:pt modelId="{C18270E5-3EFF-4AD6-B8AF-E19B66239584}" type="pres">
      <dgm:prSet presAssocID="{68CE77E7-B592-45E4-A0F5-8614074C2669}" presName="childText" presStyleLbl="conFgAcc1" presStyleIdx="1" presStyleCnt="4">
        <dgm:presLayoutVars>
          <dgm:bulletEnabled val="1"/>
        </dgm:presLayoutVars>
      </dgm:prSet>
      <dgm:spPr/>
    </dgm:pt>
    <dgm:pt modelId="{99D2DA8A-7FC3-4651-85DD-87DB9A8614E5}" type="pres">
      <dgm:prSet presAssocID="{8CEAA7CB-5572-483D-8CA4-18F08ECC9D62}" presName="spaceBetweenRectangles" presStyleCnt="0"/>
      <dgm:spPr/>
    </dgm:pt>
    <dgm:pt modelId="{2B9F7C4F-D37E-4F22-A975-C5E2AF912306}" type="pres">
      <dgm:prSet presAssocID="{1976C906-D4DE-4AAD-99E3-F7D02724FFF7}" presName="parentLin" presStyleCnt="0"/>
      <dgm:spPr/>
    </dgm:pt>
    <dgm:pt modelId="{0B9166EF-4B79-4AF7-BE78-E234C9525591}" type="pres">
      <dgm:prSet presAssocID="{1976C906-D4DE-4AAD-99E3-F7D02724FFF7}" presName="parentLeftMargin" presStyleLbl="node1" presStyleIdx="1" presStyleCnt="4"/>
      <dgm:spPr/>
    </dgm:pt>
    <dgm:pt modelId="{F21E35CA-E29B-4165-9EEB-EB8347C34D6C}" type="pres">
      <dgm:prSet presAssocID="{1976C906-D4DE-4AAD-99E3-F7D02724FFF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7F48525-4FAD-45F0-A190-9C9A960B875F}" type="pres">
      <dgm:prSet presAssocID="{1976C906-D4DE-4AAD-99E3-F7D02724FFF7}" presName="negativeSpace" presStyleCnt="0"/>
      <dgm:spPr/>
    </dgm:pt>
    <dgm:pt modelId="{8CF0DD99-9741-491A-A761-BE4CD8FB6579}" type="pres">
      <dgm:prSet presAssocID="{1976C906-D4DE-4AAD-99E3-F7D02724FFF7}" presName="childText" presStyleLbl="conFgAcc1" presStyleIdx="2" presStyleCnt="4">
        <dgm:presLayoutVars>
          <dgm:bulletEnabled val="1"/>
        </dgm:presLayoutVars>
      </dgm:prSet>
      <dgm:spPr/>
    </dgm:pt>
    <dgm:pt modelId="{45073C6B-A7FB-484B-AF15-FD44EB21E0A9}" type="pres">
      <dgm:prSet presAssocID="{092591AF-D67C-4616-9F8C-B7D7214E0AA7}" presName="spaceBetweenRectangles" presStyleCnt="0"/>
      <dgm:spPr/>
    </dgm:pt>
    <dgm:pt modelId="{13B877AC-03D4-493C-AFEF-B9F6B64D3309}" type="pres">
      <dgm:prSet presAssocID="{4413BE76-DF63-4590-8F5E-C4CEE0A2A307}" presName="parentLin" presStyleCnt="0"/>
      <dgm:spPr/>
    </dgm:pt>
    <dgm:pt modelId="{FEA47EE3-7C35-4A4C-90A7-F87F77E08E62}" type="pres">
      <dgm:prSet presAssocID="{4413BE76-DF63-4590-8F5E-C4CEE0A2A307}" presName="parentLeftMargin" presStyleLbl="node1" presStyleIdx="2" presStyleCnt="4"/>
      <dgm:spPr/>
    </dgm:pt>
    <dgm:pt modelId="{354E2A3F-77FE-4C5F-A5AE-846A01701286}" type="pres">
      <dgm:prSet presAssocID="{4413BE76-DF63-4590-8F5E-C4CEE0A2A30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BFC6B7D-F30E-4E90-A6A0-E35EB6AF731F}" type="pres">
      <dgm:prSet presAssocID="{4413BE76-DF63-4590-8F5E-C4CEE0A2A307}" presName="negativeSpace" presStyleCnt="0"/>
      <dgm:spPr/>
    </dgm:pt>
    <dgm:pt modelId="{10085A9A-7117-4037-BDA2-F434F51B7D5B}" type="pres">
      <dgm:prSet presAssocID="{4413BE76-DF63-4590-8F5E-C4CEE0A2A30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0522C1F-7221-462A-8FBB-736955C83AC9}" type="presOf" srcId="{68CE77E7-B592-45E4-A0F5-8614074C2669}" destId="{F51BC8FE-7C98-4821-BF25-72A08DCBDCC8}" srcOrd="1" destOrd="0" presId="urn:microsoft.com/office/officeart/2005/8/layout/list1"/>
    <dgm:cxn modelId="{F7777329-114B-4F7F-947E-5A76232DD9F2}" srcId="{5DFB13F7-B4DE-401B-890E-66034ED025D2}" destId="{1279963E-CC17-40CB-864A-DB153DDAE514}" srcOrd="0" destOrd="0" parTransId="{58BE7C3F-EB44-483D-9301-5F6EA7683C97}" sibTransId="{3ACDBED0-1595-4607-AECB-ADB633D75D5C}"/>
    <dgm:cxn modelId="{ED00CE2C-C7EF-4809-B354-269883C17FD2}" type="presOf" srcId="{1976C906-D4DE-4AAD-99E3-F7D02724FFF7}" destId="{F21E35CA-E29B-4165-9EEB-EB8347C34D6C}" srcOrd="1" destOrd="0" presId="urn:microsoft.com/office/officeart/2005/8/layout/list1"/>
    <dgm:cxn modelId="{50153949-8E38-4E36-B6EA-0750CC0E2708}" type="presOf" srcId="{4413BE76-DF63-4590-8F5E-C4CEE0A2A307}" destId="{354E2A3F-77FE-4C5F-A5AE-846A01701286}" srcOrd="1" destOrd="0" presId="urn:microsoft.com/office/officeart/2005/8/layout/list1"/>
    <dgm:cxn modelId="{D48B1754-8F2D-47D3-A2DC-10FDF958B580}" srcId="{5DFB13F7-B4DE-401B-890E-66034ED025D2}" destId="{4413BE76-DF63-4590-8F5E-C4CEE0A2A307}" srcOrd="3" destOrd="0" parTransId="{048C0C07-D3CB-4888-BD93-D7F91FCBAEE2}" sibTransId="{498E649B-9AFE-4C8D-8DD5-EDCF9D20B892}"/>
    <dgm:cxn modelId="{788BC874-752A-4D12-8209-B24D8E1939EC}" type="presOf" srcId="{1976C906-D4DE-4AAD-99E3-F7D02724FFF7}" destId="{0B9166EF-4B79-4AF7-BE78-E234C9525591}" srcOrd="0" destOrd="0" presId="urn:microsoft.com/office/officeart/2005/8/layout/list1"/>
    <dgm:cxn modelId="{47229A7E-D37F-41D5-BB65-6E7292469B74}" type="presOf" srcId="{1279963E-CC17-40CB-864A-DB153DDAE514}" destId="{BBCC0F4E-CF3F-431B-A731-0C9654755F13}" srcOrd="1" destOrd="0" presId="urn:microsoft.com/office/officeart/2005/8/layout/list1"/>
    <dgm:cxn modelId="{F317A081-57E7-42F7-9D55-E47F28E2EC1F}" srcId="{5DFB13F7-B4DE-401B-890E-66034ED025D2}" destId="{68CE77E7-B592-45E4-A0F5-8614074C2669}" srcOrd="1" destOrd="0" parTransId="{E7C04EFE-BAAC-4283-A5BB-C31E2708AF22}" sibTransId="{8CEAA7CB-5572-483D-8CA4-18F08ECC9D62}"/>
    <dgm:cxn modelId="{D4135D99-4AC9-4992-9F5E-95AD4C91E5C2}" type="presOf" srcId="{68CE77E7-B592-45E4-A0F5-8614074C2669}" destId="{9B325D4F-4C6C-4F0E-B109-2DBD770F4D2D}" srcOrd="0" destOrd="0" presId="urn:microsoft.com/office/officeart/2005/8/layout/list1"/>
    <dgm:cxn modelId="{938EC7A1-F37A-4459-84CA-08D07B3EBC00}" type="presOf" srcId="{1279963E-CC17-40CB-864A-DB153DDAE514}" destId="{5E19F148-ACD0-4EC5-B075-7E430E33526D}" srcOrd="0" destOrd="0" presId="urn:microsoft.com/office/officeart/2005/8/layout/list1"/>
    <dgm:cxn modelId="{789300A2-306E-443C-8CC9-0886FE830D88}" type="presOf" srcId="{4413BE76-DF63-4590-8F5E-C4CEE0A2A307}" destId="{FEA47EE3-7C35-4A4C-90A7-F87F77E08E62}" srcOrd="0" destOrd="0" presId="urn:microsoft.com/office/officeart/2005/8/layout/list1"/>
    <dgm:cxn modelId="{6B5BD3A2-3F5E-4893-A4D1-CF1204471576}" srcId="{5DFB13F7-B4DE-401B-890E-66034ED025D2}" destId="{1976C906-D4DE-4AAD-99E3-F7D02724FFF7}" srcOrd="2" destOrd="0" parTransId="{D72F4420-D5E0-43FC-819D-93299C8AFACE}" sibTransId="{092591AF-D67C-4616-9F8C-B7D7214E0AA7}"/>
    <dgm:cxn modelId="{B60F0FB5-C495-4749-A33D-20C78ED558B0}" type="presOf" srcId="{5DFB13F7-B4DE-401B-890E-66034ED025D2}" destId="{4691D339-6248-48AC-B660-DFAB6527D913}" srcOrd="0" destOrd="0" presId="urn:microsoft.com/office/officeart/2005/8/layout/list1"/>
    <dgm:cxn modelId="{A4E6586F-C7A2-4803-9A77-93E6CB1B98C7}" type="presParOf" srcId="{4691D339-6248-48AC-B660-DFAB6527D913}" destId="{C2B1C055-7943-4E07-BF15-E8711215A614}" srcOrd="0" destOrd="0" presId="urn:microsoft.com/office/officeart/2005/8/layout/list1"/>
    <dgm:cxn modelId="{B28CCC67-08F0-4B46-B51D-53B206265456}" type="presParOf" srcId="{C2B1C055-7943-4E07-BF15-E8711215A614}" destId="{5E19F148-ACD0-4EC5-B075-7E430E33526D}" srcOrd="0" destOrd="0" presId="urn:microsoft.com/office/officeart/2005/8/layout/list1"/>
    <dgm:cxn modelId="{F4D54ED3-B5D2-4AAE-BA79-CDBBC854E4E9}" type="presParOf" srcId="{C2B1C055-7943-4E07-BF15-E8711215A614}" destId="{BBCC0F4E-CF3F-431B-A731-0C9654755F13}" srcOrd="1" destOrd="0" presId="urn:microsoft.com/office/officeart/2005/8/layout/list1"/>
    <dgm:cxn modelId="{D9814CD8-C246-4CCA-850E-59F2BF1AEB52}" type="presParOf" srcId="{4691D339-6248-48AC-B660-DFAB6527D913}" destId="{7AA34511-E6FC-47AB-AEAC-AF667C83F2A7}" srcOrd="1" destOrd="0" presId="urn:microsoft.com/office/officeart/2005/8/layout/list1"/>
    <dgm:cxn modelId="{7F4F818F-3443-4814-AEF6-3733404C13CB}" type="presParOf" srcId="{4691D339-6248-48AC-B660-DFAB6527D913}" destId="{FE5CB485-8200-4D99-AA97-2CA9D9FE6808}" srcOrd="2" destOrd="0" presId="urn:microsoft.com/office/officeart/2005/8/layout/list1"/>
    <dgm:cxn modelId="{163716FE-207D-402E-8270-B618E92FFE49}" type="presParOf" srcId="{4691D339-6248-48AC-B660-DFAB6527D913}" destId="{DBDC54D9-E206-462C-BA86-BF8E2D61D3D3}" srcOrd="3" destOrd="0" presId="urn:microsoft.com/office/officeart/2005/8/layout/list1"/>
    <dgm:cxn modelId="{9AD237E2-2FF3-4C9C-9FD7-0765D51E46D1}" type="presParOf" srcId="{4691D339-6248-48AC-B660-DFAB6527D913}" destId="{114AA080-2F8D-4B90-B896-2D5B5A0BA86B}" srcOrd="4" destOrd="0" presId="urn:microsoft.com/office/officeart/2005/8/layout/list1"/>
    <dgm:cxn modelId="{362CB3ED-C34E-445A-B570-FB81CF9CCCCB}" type="presParOf" srcId="{114AA080-2F8D-4B90-B896-2D5B5A0BA86B}" destId="{9B325D4F-4C6C-4F0E-B109-2DBD770F4D2D}" srcOrd="0" destOrd="0" presId="urn:microsoft.com/office/officeart/2005/8/layout/list1"/>
    <dgm:cxn modelId="{896C4A31-9D6E-4314-9321-63B6BB7481FF}" type="presParOf" srcId="{114AA080-2F8D-4B90-B896-2D5B5A0BA86B}" destId="{F51BC8FE-7C98-4821-BF25-72A08DCBDCC8}" srcOrd="1" destOrd="0" presId="urn:microsoft.com/office/officeart/2005/8/layout/list1"/>
    <dgm:cxn modelId="{425AAC3D-D029-411B-A34D-9274EBDFF3F3}" type="presParOf" srcId="{4691D339-6248-48AC-B660-DFAB6527D913}" destId="{24F343D9-94B0-45EE-AF5F-7A47E16C2D3A}" srcOrd="5" destOrd="0" presId="urn:microsoft.com/office/officeart/2005/8/layout/list1"/>
    <dgm:cxn modelId="{71FD8C38-4FCE-4A4F-8641-FF19021FF884}" type="presParOf" srcId="{4691D339-6248-48AC-B660-DFAB6527D913}" destId="{C18270E5-3EFF-4AD6-B8AF-E19B66239584}" srcOrd="6" destOrd="0" presId="urn:microsoft.com/office/officeart/2005/8/layout/list1"/>
    <dgm:cxn modelId="{EF2E4B4D-DB48-473D-879D-A2355A760D63}" type="presParOf" srcId="{4691D339-6248-48AC-B660-DFAB6527D913}" destId="{99D2DA8A-7FC3-4651-85DD-87DB9A8614E5}" srcOrd="7" destOrd="0" presId="urn:microsoft.com/office/officeart/2005/8/layout/list1"/>
    <dgm:cxn modelId="{FE99CF37-2ECD-4BC1-B6C8-58B4D963D0EF}" type="presParOf" srcId="{4691D339-6248-48AC-B660-DFAB6527D913}" destId="{2B9F7C4F-D37E-4F22-A975-C5E2AF912306}" srcOrd="8" destOrd="0" presId="urn:microsoft.com/office/officeart/2005/8/layout/list1"/>
    <dgm:cxn modelId="{D6F4F0E0-9DD9-46CB-91F7-2CCE878DD161}" type="presParOf" srcId="{2B9F7C4F-D37E-4F22-A975-C5E2AF912306}" destId="{0B9166EF-4B79-4AF7-BE78-E234C9525591}" srcOrd="0" destOrd="0" presId="urn:microsoft.com/office/officeart/2005/8/layout/list1"/>
    <dgm:cxn modelId="{1D2D9B05-A0CB-42FB-BAC8-66914FA303BD}" type="presParOf" srcId="{2B9F7C4F-D37E-4F22-A975-C5E2AF912306}" destId="{F21E35CA-E29B-4165-9EEB-EB8347C34D6C}" srcOrd="1" destOrd="0" presId="urn:microsoft.com/office/officeart/2005/8/layout/list1"/>
    <dgm:cxn modelId="{36D75996-0B08-4D63-85F2-ED336DDB0CCB}" type="presParOf" srcId="{4691D339-6248-48AC-B660-DFAB6527D913}" destId="{07F48525-4FAD-45F0-A190-9C9A960B875F}" srcOrd="9" destOrd="0" presId="urn:microsoft.com/office/officeart/2005/8/layout/list1"/>
    <dgm:cxn modelId="{18E6035F-0F9C-4D32-B847-39353F5514BC}" type="presParOf" srcId="{4691D339-6248-48AC-B660-DFAB6527D913}" destId="{8CF0DD99-9741-491A-A761-BE4CD8FB6579}" srcOrd="10" destOrd="0" presId="urn:microsoft.com/office/officeart/2005/8/layout/list1"/>
    <dgm:cxn modelId="{BB1D58C0-0294-44A8-BC9F-8EA396DFE700}" type="presParOf" srcId="{4691D339-6248-48AC-B660-DFAB6527D913}" destId="{45073C6B-A7FB-484B-AF15-FD44EB21E0A9}" srcOrd="11" destOrd="0" presId="urn:microsoft.com/office/officeart/2005/8/layout/list1"/>
    <dgm:cxn modelId="{B17610D6-8F30-41CC-987E-F92A1F3A06AF}" type="presParOf" srcId="{4691D339-6248-48AC-B660-DFAB6527D913}" destId="{13B877AC-03D4-493C-AFEF-B9F6B64D3309}" srcOrd="12" destOrd="0" presId="urn:microsoft.com/office/officeart/2005/8/layout/list1"/>
    <dgm:cxn modelId="{2FC803A8-AC33-47A0-ABC8-8E75B73743F2}" type="presParOf" srcId="{13B877AC-03D4-493C-AFEF-B9F6B64D3309}" destId="{FEA47EE3-7C35-4A4C-90A7-F87F77E08E62}" srcOrd="0" destOrd="0" presId="urn:microsoft.com/office/officeart/2005/8/layout/list1"/>
    <dgm:cxn modelId="{7480A7B1-E9B5-4934-A51E-DA7424683126}" type="presParOf" srcId="{13B877AC-03D4-493C-AFEF-B9F6B64D3309}" destId="{354E2A3F-77FE-4C5F-A5AE-846A01701286}" srcOrd="1" destOrd="0" presId="urn:microsoft.com/office/officeart/2005/8/layout/list1"/>
    <dgm:cxn modelId="{A70F47B1-D517-427C-8767-372AA3983235}" type="presParOf" srcId="{4691D339-6248-48AC-B660-DFAB6527D913}" destId="{CBFC6B7D-F30E-4E90-A6A0-E35EB6AF731F}" srcOrd="13" destOrd="0" presId="urn:microsoft.com/office/officeart/2005/8/layout/list1"/>
    <dgm:cxn modelId="{601483C0-4AAC-4C7A-8B22-ACFB313A595A}" type="presParOf" srcId="{4691D339-6248-48AC-B660-DFAB6527D913}" destId="{10085A9A-7117-4037-BDA2-F434F51B7D5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CB485-8200-4D99-AA97-2CA9D9FE6808}">
      <dsp:nvSpPr>
        <dsp:cNvPr id="0" name=""/>
        <dsp:cNvSpPr/>
      </dsp:nvSpPr>
      <dsp:spPr>
        <a:xfrm>
          <a:off x="0" y="370371"/>
          <a:ext cx="1035281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C0F4E-CF3F-431B-A731-0C9654755F13}">
      <dsp:nvSpPr>
        <dsp:cNvPr id="0" name=""/>
        <dsp:cNvSpPr/>
      </dsp:nvSpPr>
      <dsp:spPr>
        <a:xfrm>
          <a:off x="517640" y="30890"/>
          <a:ext cx="7246967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918" tIns="0" rIns="27391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Handleiding voor starters</a:t>
          </a:r>
          <a:endParaRPr lang="en-US" sz="2300" kern="1200"/>
        </a:p>
      </dsp:txBody>
      <dsp:txXfrm>
        <a:off x="550784" y="64034"/>
        <a:ext cx="7180679" cy="612672"/>
      </dsp:txXfrm>
    </dsp:sp>
    <dsp:sp modelId="{C18270E5-3EFF-4AD6-B8AF-E19B66239584}">
      <dsp:nvSpPr>
        <dsp:cNvPr id="0" name=""/>
        <dsp:cNvSpPr/>
      </dsp:nvSpPr>
      <dsp:spPr>
        <a:xfrm>
          <a:off x="0" y="1413651"/>
          <a:ext cx="1035281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BC8FE-7C98-4821-BF25-72A08DCBDCC8}">
      <dsp:nvSpPr>
        <dsp:cNvPr id="0" name=""/>
        <dsp:cNvSpPr/>
      </dsp:nvSpPr>
      <dsp:spPr>
        <a:xfrm>
          <a:off x="517640" y="1074170"/>
          <a:ext cx="7246967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918" tIns="0" rIns="27391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Vanwege vage richtlijnen, meer duidelijkheid</a:t>
          </a:r>
          <a:endParaRPr lang="en-US" sz="2300" kern="1200"/>
        </a:p>
      </dsp:txBody>
      <dsp:txXfrm>
        <a:off x="550784" y="1107314"/>
        <a:ext cx="7180679" cy="612672"/>
      </dsp:txXfrm>
    </dsp:sp>
    <dsp:sp modelId="{8CF0DD99-9741-491A-A761-BE4CD8FB6579}">
      <dsp:nvSpPr>
        <dsp:cNvPr id="0" name=""/>
        <dsp:cNvSpPr/>
      </dsp:nvSpPr>
      <dsp:spPr>
        <a:xfrm>
          <a:off x="0" y="2456931"/>
          <a:ext cx="1035281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1E35CA-E29B-4165-9EEB-EB8347C34D6C}">
      <dsp:nvSpPr>
        <dsp:cNvPr id="0" name=""/>
        <dsp:cNvSpPr/>
      </dsp:nvSpPr>
      <dsp:spPr>
        <a:xfrm>
          <a:off x="517640" y="2117451"/>
          <a:ext cx="7246967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918" tIns="0" rIns="27391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‘’Jimmy’s voor dummies’’</a:t>
          </a:r>
          <a:endParaRPr lang="en-US" sz="2300" kern="1200"/>
        </a:p>
      </dsp:txBody>
      <dsp:txXfrm>
        <a:off x="550784" y="2150595"/>
        <a:ext cx="7180679" cy="612672"/>
      </dsp:txXfrm>
    </dsp:sp>
    <dsp:sp modelId="{10085A9A-7117-4037-BDA2-F434F51B7D5B}">
      <dsp:nvSpPr>
        <dsp:cNvPr id="0" name=""/>
        <dsp:cNvSpPr/>
      </dsp:nvSpPr>
      <dsp:spPr>
        <a:xfrm>
          <a:off x="0" y="3500211"/>
          <a:ext cx="1035281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4E2A3F-77FE-4C5F-A5AE-846A01701286}">
      <dsp:nvSpPr>
        <dsp:cNvPr id="0" name=""/>
        <dsp:cNvSpPr/>
      </dsp:nvSpPr>
      <dsp:spPr>
        <a:xfrm>
          <a:off x="517640" y="3160731"/>
          <a:ext cx="7246967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918" tIns="0" rIns="27391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Duidelijkheid bieden </a:t>
          </a:r>
          <a:endParaRPr lang="en-US" sz="2300" kern="1200"/>
        </a:p>
      </dsp:txBody>
      <dsp:txXfrm>
        <a:off x="550784" y="3193875"/>
        <a:ext cx="7180679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3EAB90C-7E45-4F1A-8C50-2263DDFC2337}" type="datetime1">
              <a:rPr lang="nl-NL" noProof="0" smtClean="0"/>
              <a:t>1-6-2023</a:t>
            </a:fld>
            <a:endParaRPr lang="nl-NL" noProof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52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Vrije v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1" name="Vrije v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2" name="Vrije v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18" name="Tijdelijke aanduiding voor tekst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e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2" name="Vrije v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ijdelijke aanduiding voor tekst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5" name="Tijdelijke aanduiding voor tekst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7" name="Tijdelijke aanduiding voor inhoud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8" name="Tijdelijke aanduiding voor inhoud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BE2F07DF-D7A1-4F0F-B509-328DB1B50DF4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nl-NL" noProof="0" dirty="0"/>
              <a:t>Jaarverslag</a:t>
            </a:r>
            <a:endParaRPr lang="nl-NL" b="0" noProof="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e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Vrije v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39" name="Vrije v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40" name="Vrije v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ijdelijke aanduiding voor tekst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nl-NL" noProof="0"/>
              <a:t>Klikken om de tekststijl van het model te bewerken</a:t>
            </a:r>
          </a:p>
        </p:txBody>
      </p:sp>
      <p:sp>
        <p:nvSpPr>
          <p:cNvPr id="27" name="Tijdelijke aanduiding voor inhoud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0" name="Tijdelijke aanduiding voor tekst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nl-NL" noProof="0"/>
              <a:t>Klikken om de tekststijl van het model te bewerken</a:t>
            </a:r>
          </a:p>
        </p:txBody>
      </p:sp>
      <p:sp>
        <p:nvSpPr>
          <p:cNvPr id="21" name="Tijdelijke aanduiding voor inhoud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2" name="Tijdelijke aanduiding voor tekst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nl-NL" noProof="0"/>
              <a:t>Klikken om de tekststijl van het model te bewerken</a:t>
            </a:r>
          </a:p>
        </p:txBody>
      </p:sp>
      <p:sp>
        <p:nvSpPr>
          <p:cNvPr id="24" name="Tijdelijke aanduiding voor inhoud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EBE83C0D-309E-4ED7-AD5F-9AE25BCFE80E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nl-NL" noProof="0" dirty="0"/>
              <a:t>Jaarverslag</a:t>
            </a:r>
            <a:endParaRPr lang="nl-NL" b="0" noProof="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envatting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el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grpSp>
        <p:nvGrpSpPr>
          <p:cNvPr id="15" name="Groe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Vrije v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7" name="Vrije v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8" name="Vrije v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1" name="Tijdelijke aanduiding voor tekst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2" name="Tijdelijke aanduiding voor tekst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3" name="Tijdelijke aanduiding voor tekst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4" name="Tijdelijke aanduiding voor tekst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5" name="Tijdelijke aanduiding voor tekst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6" name="Tijdelijke aanduiding voor tekst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8" name="Tijdelijke aanduiding voor tekst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DE990505-0711-4909-98C0-AB8757F86383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nl-NL" noProof="0" dirty="0"/>
              <a:t>Jaarverslag</a:t>
            </a:r>
            <a:endParaRPr lang="nl-NL" b="0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dank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tekst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7" name="Subtitel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jdelijke aanduiding voor afbeelding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grpSp>
        <p:nvGrpSpPr>
          <p:cNvPr id="30" name="Groe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Vrije v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32" name="Vrije v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33" name="Vrije v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Vorm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8" name="Vrije v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9" name="Vrije v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0" name="Vrije v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1" name="Vrije v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12" name="Titel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ijdelijke aanduiding voor tekst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5" name="Tijdelijke aanduiding voor tekst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ijdelijke aanduiding voor tekst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8" name="Tijdelijke aanduiding voor tekst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ijdelijke aanduiding voor tekst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2" name="Tijdelijke aanduiding voor tekst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ijdelijke aanduiding voor tekst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5" name="Tijdelijke aanduiding voor tekst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ijdelijke aanduiding voor tekst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8" name="Tijdelijke aanduiding voor tekst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D1AB7706-F582-466A-8826-DECE054A338E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nl-NL" noProof="0" dirty="0"/>
              <a:t>Jaarverslag</a:t>
            </a:r>
            <a:endParaRPr lang="nl-NL" b="0" noProof="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lei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Vrije v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6" name="Vrije v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19" name="Vrije v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14" name="Tijdelijke aanduiding voor afbeelding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ijdelijke aanduiding voor tekst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30E7BD49-6E00-4E6B-B6A0-7C9F51561702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nl-NL" noProof="0" dirty="0"/>
              <a:t>Jaarverslag</a:t>
            </a:r>
            <a:endParaRPr lang="nl-NL" b="0" noProof="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z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afbeelding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e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Vrije v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4" name="Vrije v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5" name="Vrije v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grafiek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/>
              <a:t>Klik op het pictogram als u een grafiek wilt toevoegen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Klik om te bewerken 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1F20A403-E0A1-4FB1-ACCC-0B45D421B060}" type="datetime4">
              <a:rPr lang="nl-NL" noProof="0" smtClean="0">
                <a:latin typeface="+mn-lt"/>
              </a:rPr>
              <a:t>1 juni 2023</a:t>
            </a:fld>
            <a:endParaRPr lang="nl-NL" noProof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Klik om te bewerken </a:t>
            </a:r>
          </a:p>
        </p:txBody>
      </p:sp>
      <p:sp>
        <p:nvSpPr>
          <p:cNvPr id="9" name="Tijdelijke aanduiding voor tabel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nl-NL" noProof="0"/>
              <a:t>Klik op het pictogram als u een tabel wilt toevoegen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9E4412A0-8F28-4CDF-8D82-FDD909532C1E}" type="datetime4">
              <a:rPr lang="nl-NL" noProof="0" smtClean="0">
                <a:latin typeface="+mn-lt"/>
              </a:rPr>
              <a:t>1 juni 2023</a:t>
            </a:fld>
            <a:endParaRPr lang="nl-NL" noProof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a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nl-NL" sz="20000" b="1" noProof="0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e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Vorm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2" name="Vrije v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3" name="Vrije v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Vrije v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6" name="Vrije v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7" name="Vrije v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e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Vrije v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7" name="Vrije v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36" name="Vrije v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38" name="Tijdelijke aanduiding voor afbeelding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61" name="Titel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cxnSp>
        <p:nvCxnSpPr>
          <p:cNvPr id="62" name="Rechte verbindingslijn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ijdelijke aanduiding voor afbeelding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2" name="Tijdelijke aanduiding voor tekst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73" name="Tijdelijke aanduiding voor tekst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74" name="Tijdelijke aanduiding voor tekst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75" name="Tijdelijke aanduiding voor tekst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76" name="Tijdelijke aanduiding voor tekst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77" name="Tijdelijke aanduiding voor tekst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78" name="Tijdelijke aanduiding voor tekst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79" name="Tijdelijke aanduiding voor tekst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grpSp>
        <p:nvGrpSpPr>
          <p:cNvPr id="23" name="Groe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Vorm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29" name="Vrije v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30" name="Vrije v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31" name="Vrije v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  <p:sp>
          <p:nvSpPr>
            <p:cNvPr id="32" name="Vrije v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nl-NL" noProof="0" dirty="0"/>
            </a:p>
          </p:txBody>
        </p:sp>
      </p:grpSp>
      <p:sp>
        <p:nvSpPr>
          <p:cNvPr id="66" name="Tijdelijke aanduiding voor afbeelding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69" name="Tijdelijke aanduiding voor afbeelding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A614F10A-C2D6-48EE-83D8-9868ADEEF369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nl-NL" noProof="0" dirty="0"/>
              <a:t>Jaarverslag</a:t>
            </a:r>
            <a:endParaRPr lang="nl-NL" b="0" noProof="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jdlijn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el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Klik om te bewerken </a:t>
            </a:r>
          </a:p>
        </p:txBody>
      </p:sp>
      <p:sp>
        <p:nvSpPr>
          <p:cNvPr id="96" name="Tijdelijke aanduiding voor tekst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 om te bewerken </a:t>
            </a:r>
          </a:p>
        </p:txBody>
      </p:sp>
      <p:sp>
        <p:nvSpPr>
          <p:cNvPr id="97" name="Tijdelijke aanduiding voor tekst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 om te bewerken </a:t>
            </a:r>
          </a:p>
        </p:txBody>
      </p:sp>
      <p:sp>
        <p:nvSpPr>
          <p:cNvPr id="102" name="Tijdelijke aanduiding voor tekst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 om te bewerken </a:t>
            </a:r>
          </a:p>
        </p:txBody>
      </p:sp>
      <p:sp>
        <p:nvSpPr>
          <p:cNvPr id="103" name="Tijdelijke aanduiding voor tekst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nl-NL" noProof="0"/>
              <a:t>Klik om te bewerken </a:t>
            </a:r>
          </a:p>
        </p:txBody>
      </p:sp>
      <p:sp>
        <p:nvSpPr>
          <p:cNvPr id="106" name="Tijdelijke aanduiding voor tekst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 om te bewerken </a:t>
            </a:r>
          </a:p>
        </p:txBody>
      </p:sp>
      <p:sp>
        <p:nvSpPr>
          <p:cNvPr id="107" name="Tijdelijke aanduiding voor tekst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nl-NL" noProof="0"/>
              <a:t>Klik om te bewerken </a:t>
            </a:r>
          </a:p>
        </p:txBody>
      </p:sp>
      <p:sp>
        <p:nvSpPr>
          <p:cNvPr id="108" name="Tijdelijke aanduiding voor tekst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 om te bewerken </a:t>
            </a:r>
          </a:p>
        </p:txBody>
      </p:sp>
      <p:sp>
        <p:nvSpPr>
          <p:cNvPr id="109" name="Tijdelijke aanduiding voor tekst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nl-NL" noProof="0"/>
              <a:t>Klik om te bewerken 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hoek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/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C93AC0DF-6D4C-4C3E-8C8A-684DBF43D24A}" type="datetime4">
              <a:rPr lang="nl-NL" noProof="0" smtClean="0">
                <a:latin typeface="+mn-lt"/>
              </a:rPr>
              <a:t>1 juni 2023</a:t>
            </a:fld>
            <a:endParaRPr lang="nl-NL" noProof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12" name="Tijdelijke aanduiding voor titel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0" name="Tijdelijke aanduiding voor datum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B92C848E-06CC-479C-ABEE-E6856DB42BAF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31" name="Tijdelijke aanduiding voor voettekst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32" name="Tijdelijke aanduiding voor dianumm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nl-NL" noProof="0" smtClean="0"/>
              <a:pPr rtl="0"/>
              <a:t>‹nr.›</a:t>
            </a:fld>
            <a:endParaRPr lang="nl-NL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</p:spPr>
        <p:txBody>
          <a:bodyPr rtlCol="0"/>
          <a:lstStyle/>
          <a:p>
            <a:pPr rtl="0"/>
            <a:r>
              <a:rPr lang="nl-NL"/>
              <a:t>JIMMY’S VOOR DUMMIES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4558431"/>
            <a:ext cx="5491570" cy="953337"/>
          </a:xfrm>
        </p:spPr>
        <p:txBody>
          <a:bodyPr rtlCol="0"/>
          <a:lstStyle/>
          <a:p>
            <a:pPr rtl="0"/>
            <a:r>
              <a:rPr lang="nl-NL">
                <a:latin typeface="+mj-lt"/>
              </a:rPr>
              <a:t>AFSTUDEER PROJECT VAN;</a:t>
            </a:r>
            <a:endParaRPr lang="nl-NL" dirty="0"/>
          </a:p>
          <a:p>
            <a:pPr rtl="0"/>
            <a:r>
              <a:rPr lang="nl-NL" dirty="0"/>
              <a:t>ALEX &amp; MALIN </a:t>
            </a:r>
          </a:p>
          <a:p>
            <a:pPr rtl="0"/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B4DDB70-DB83-1AF1-C6E4-D6D029A2A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710" y="1732486"/>
            <a:ext cx="3393027" cy="339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34FBF2D1-0859-A85A-20F2-600730FCB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99260"/>
            <a:ext cx="6096000" cy="3459480"/>
          </a:xfrm>
          <a:prstGeom prst="rect">
            <a:avLst/>
          </a:prstGeom>
          <a:noFill/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654619F9-0FF2-143D-C114-87D0761D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860013"/>
            <a:ext cx="4941477" cy="610863"/>
          </a:xfrm>
        </p:spPr>
        <p:txBody>
          <a:bodyPr anchor="b">
            <a:normAutofit/>
          </a:bodyPr>
          <a:lstStyle/>
          <a:p>
            <a:r>
              <a:rPr lang="nl-NL" dirty="0"/>
              <a:t>INHOUD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FCB065-3B40-D7A2-763A-C06610B1B8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Wie zijn wij?</a:t>
            </a:r>
          </a:p>
          <a:p>
            <a:pPr marL="285750" indent="-285750">
              <a:buFontTx/>
              <a:buChar char="-"/>
            </a:pPr>
            <a:r>
              <a:rPr lang="nl-NL" dirty="0"/>
              <a:t>Wat hebben wij gemaakt?</a:t>
            </a:r>
          </a:p>
          <a:p>
            <a:pPr marL="285750" indent="-285750">
              <a:buFontTx/>
              <a:buChar char="-"/>
            </a:pPr>
            <a:r>
              <a:rPr lang="nl-NL" dirty="0"/>
              <a:t>Waar heeft de samenwerking plaatsgevonden?</a:t>
            </a:r>
          </a:p>
          <a:p>
            <a:pPr marL="285750" indent="-285750">
              <a:buFontTx/>
              <a:buChar char="-"/>
            </a:pPr>
            <a:r>
              <a:rPr lang="nl-NL" dirty="0"/>
              <a:t>Wanneer hebben wij wat uitgevoerd?</a:t>
            </a:r>
          </a:p>
          <a:p>
            <a:pPr marL="285750" indent="-285750">
              <a:buFontTx/>
              <a:buChar char="-"/>
            </a:pPr>
            <a:r>
              <a:rPr lang="nl-NL" dirty="0"/>
              <a:t>Waarom hebben wij het gemaakt en hoe?</a:t>
            </a:r>
          </a:p>
          <a:p>
            <a:pPr marL="285750" indent="-285750">
              <a:buFontTx/>
              <a:buChar char="-"/>
            </a:pPr>
            <a:r>
              <a:rPr lang="nl-NL" dirty="0"/>
              <a:t>Vraag –en afsluitronde 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869C74-D40D-BE6A-6F98-0DCA2F862B6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20" y="6332220"/>
            <a:ext cx="131318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30E7BD49-6E00-4E6B-B6A0-7C9F51561702}" type="datetime4">
              <a:rPr lang="nl-NL" noProof="0" smtClean="0"/>
              <a:pPr rtl="0">
                <a:spcAft>
                  <a:spcPts val="600"/>
                </a:spcAft>
              </a:pPr>
              <a:t>1 juni 2023</a:t>
            </a:fld>
            <a:endParaRPr lang="nl-NL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AE0313-E2A7-21BA-768E-EBB3E2FABE1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E00BE2-A918-FE6A-7710-D49072DF51B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nl-NL" noProof="0" smtClean="0"/>
              <a:pPr rtl="0">
                <a:spcAft>
                  <a:spcPts val="600"/>
                </a:spcAft>
              </a:pPr>
              <a:t>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9582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afbeelding 7">
            <a:extLst>
              <a:ext uri="{FF2B5EF4-FFF2-40B4-BE49-F238E27FC236}">
                <a16:creationId xmlns:a16="http://schemas.microsoft.com/office/drawing/2014/main" id="{BD66504A-E499-600D-A760-A61F51AED47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6863" r="6863"/>
          <a:stretch>
            <a:fillRect/>
          </a:stretch>
        </p:blipFill>
        <p:spPr>
          <a:xfrm>
            <a:off x="7552237" y="1038224"/>
            <a:ext cx="3687264" cy="4175443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F1B32F6C-7832-2961-AB57-0FBEC7E4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ZIJN WIJ?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5CD0E3D-7931-D0FC-D786-D67F795504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nl-NL" dirty="0"/>
              <a:t>Alex en Malin</a:t>
            </a:r>
          </a:p>
          <a:p>
            <a:pPr marL="285750" indent="-285750">
              <a:buFontTx/>
              <a:buChar char="-"/>
            </a:pPr>
            <a:r>
              <a:rPr lang="nl-NL" dirty="0"/>
              <a:t>Leeftijd </a:t>
            </a:r>
          </a:p>
          <a:p>
            <a:pPr marL="285750" indent="-285750">
              <a:buFontTx/>
              <a:buChar char="-"/>
            </a:pPr>
            <a:r>
              <a:rPr lang="nl-NL" dirty="0"/>
              <a:t>Opleiding</a:t>
            </a:r>
          </a:p>
          <a:p>
            <a:pPr marL="285750" indent="-285750">
              <a:buFontTx/>
              <a:buChar char="-"/>
            </a:pPr>
            <a:r>
              <a:rPr lang="nl-NL" dirty="0"/>
              <a:t>Stage 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DDBB77-16B9-D4B0-C693-1A4C709FB0A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rtl="0"/>
            <a:fld id="{30E7BD49-6E00-4E6B-B6A0-7C9F51561702}" type="datetime4">
              <a:rPr lang="nl-NL" noProof="0" smtClean="0">
                <a:latin typeface="+mn-lt"/>
              </a:rPr>
              <a:t>1 juni 2023</a:t>
            </a:fld>
            <a:endParaRPr lang="nl-NL" noProof="0" dirty="0">
              <a:latin typeface="+mn-lt"/>
            </a:endParaRP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448A3F-9070-55CB-AA35-0B360D0528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rtl="0"/>
            <a:r>
              <a:rPr lang="nl-NL" noProof="0"/>
              <a:t>Jaarverslag</a:t>
            </a:r>
            <a:endParaRPr lang="nl-NL" b="0" noProof="0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72D566-34B0-2812-D098-E2F31A21CE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rtl="0"/>
            <a:fld id="{294A09A9-5501-47C1-A89A-A340965A2BE2}" type="slidenum">
              <a:rPr lang="nl-NL" noProof="0" smtClean="0"/>
              <a:pPr rtl="0"/>
              <a:t>3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36333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43985EE-D491-3ADC-10B9-3CFFADFE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 anchor="b">
            <a:normAutofit/>
          </a:bodyPr>
          <a:lstStyle/>
          <a:p>
            <a:r>
              <a:rPr lang="nl-NL" sz="2800"/>
              <a:t>WAT HEBBEN WIJ GEMAAKT?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40D2A9D-B174-1AB6-4333-F85A823B211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2992120" y="6332220"/>
            <a:ext cx="131318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30E7BD49-6E00-4E6B-B6A0-7C9F51561702}" type="datetime4">
              <a:rPr lang="nl-NL" noProof="0" smtClean="0"/>
              <a:pPr rtl="0">
                <a:spcAft>
                  <a:spcPts val="600"/>
                </a:spcAft>
              </a:pPr>
              <a:t>1 juni 2023</a:t>
            </a:fld>
            <a:endParaRPr lang="nl-NL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CB7F01-EC76-4976-596A-41612347555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149733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A616EB-12B6-0502-4DBC-DA42A6508A8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71550" y="6332220"/>
            <a:ext cx="52324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nl-NL" noProof="0" smtClean="0"/>
              <a:pPr rtl="0">
                <a:spcAft>
                  <a:spcPts val="600"/>
                </a:spcAft>
              </a:pPr>
              <a:t>4</a:t>
            </a:fld>
            <a:endParaRPr lang="nl-NL" noProof="0"/>
          </a:p>
        </p:txBody>
      </p:sp>
      <p:graphicFrame>
        <p:nvGraphicFramePr>
          <p:cNvPr id="9" name="Tijdelijke aanduiding voor tekst 3">
            <a:extLst>
              <a:ext uri="{FF2B5EF4-FFF2-40B4-BE49-F238E27FC236}">
                <a16:creationId xmlns:a16="http://schemas.microsoft.com/office/drawing/2014/main" id="{335DAD45-CD86-6B39-CA07-20A1D3C957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1784116"/>
              </p:ext>
            </p:extLst>
          </p:nvPr>
        </p:nvGraphicFramePr>
        <p:xfrm>
          <a:off x="952500" y="1939108"/>
          <a:ext cx="10352810" cy="411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88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afbeelding 7">
            <a:extLst>
              <a:ext uri="{FF2B5EF4-FFF2-40B4-BE49-F238E27FC236}">
                <a16:creationId xmlns:a16="http://schemas.microsoft.com/office/drawing/2014/main" id="{59465623-180A-2732-05D9-93433ED96F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27752" r="22573" b="-1"/>
          <a:stretch/>
        </p:blipFill>
        <p:spPr>
          <a:xfrm>
            <a:off x="7036771" y="1114425"/>
            <a:ext cx="3678853" cy="4165918"/>
          </a:xfrm>
          <a:prstGeom prst="rect">
            <a:avLst/>
          </a:prstGeom>
          <a:noFill/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6A52100C-34E0-7C19-1D98-D6DA96964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 anchor="b">
            <a:normAutofit/>
          </a:bodyPr>
          <a:lstStyle/>
          <a:p>
            <a:br>
              <a:rPr lang="nl-NL" sz="1100"/>
            </a:br>
            <a:br>
              <a:rPr lang="nl-NL" sz="1100"/>
            </a:br>
            <a:br>
              <a:rPr lang="nl-NL" sz="1100"/>
            </a:br>
            <a:r>
              <a:rPr lang="nl-NL" sz="1100"/>
              <a:t>WAAR HEEFT ONZE SAMENWERKING PLAATSGEVONDEN?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9249C8E-DA7E-101A-69A9-3A6BC3DE40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School</a:t>
            </a:r>
          </a:p>
          <a:p>
            <a:pPr marL="285750" indent="-285750">
              <a:buFontTx/>
              <a:buChar char="-"/>
            </a:pPr>
            <a:r>
              <a:rPr lang="nl-NL" dirty="0"/>
              <a:t>Online</a:t>
            </a:r>
          </a:p>
          <a:p>
            <a:pPr marL="285750" indent="-285750">
              <a:buFontTx/>
              <a:buChar char="-"/>
            </a:pPr>
            <a:r>
              <a:rPr lang="nl-NL" dirty="0"/>
              <a:t>Individueel op stage</a:t>
            </a:r>
          </a:p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1179D2D-B311-82C4-496E-9CE63CE82EC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20" y="6332220"/>
            <a:ext cx="131318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30E7BD49-6E00-4E6B-B6A0-7C9F51561702}" type="datetime4">
              <a:rPr lang="nl-NL" noProof="0" smtClean="0"/>
              <a:pPr rtl="0">
                <a:spcAft>
                  <a:spcPts val="600"/>
                </a:spcAft>
              </a:pPr>
              <a:t>1 juni 2023</a:t>
            </a:fld>
            <a:endParaRPr lang="nl-NL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D8B9932-9130-C1CE-3656-FA562934E40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B1656D-720A-1F90-3026-3E1E8C70627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nl-NL" noProof="0" smtClean="0"/>
              <a:pPr rtl="0">
                <a:spcAft>
                  <a:spcPts val="600"/>
                </a:spcAft>
              </a:pPr>
              <a:t>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29139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fiek">
            <a:extLst>
              <a:ext uri="{FF2B5EF4-FFF2-40B4-BE49-F238E27FC236}">
                <a16:creationId xmlns:a16="http://schemas.microsoft.com/office/drawing/2014/main" id="{9323B228-B167-AEB1-8FD2-C8B8990766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71" r="28036" b="-1"/>
          <a:stretch/>
        </p:blipFill>
        <p:spPr>
          <a:xfrm>
            <a:off x="6096000" y="-22543"/>
            <a:ext cx="6096000" cy="6903086"/>
          </a:xfrm>
          <a:prstGeom prst="rect">
            <a:avLst/>
          </a:prstGeom>
          <a:noFill/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8FCB1840-36CA-5D61-1F19-824DED440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 anchor="b">
            <a:normAutofit/>
          </a:bodyPr>
          <a:lstStyle/>
          <a:p>
            <a:r>
              <a:rPr lang="nl-NL" sz="2100"/>
              <a:t>WANNEER HEBBEN WIJ WAT UITGEVOERD?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14CD9C-0440-3557-2644-377D57CD5E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Voorwerk in de loop van de laatste periodes</a:t>
            </a:r>
          </a:p>
          <a:p>
            <a:pPr marL="285750" indent="-285750">
              <a:buFontTx/>
              <a:buChar char="-"/>
            </a:pPr>
            <a:r>
              <a:rPr lang="nl-NL" dirty="0"/>
              <a:t>Gelijkmatig</a:t>
            </a:r>
          </a:p>
          <a:p>
            <a:pPr marL="285750" indent="-285750">
              <a:buFontTx/>
              <a:buChar char="-"/>
            </a:pPr>
            <a:r>
              <a:rPr lang="nl-NL" dirty="0"/>
              <a:t>Presentatie 1-6-2023 door Malin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52A1A8-853C-C053-A77B-8B90B045F6C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20" y="6332220"/>
            <a:ext cx="131318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30E7BD49-6E00-4E6B-B6A0-7C9F51561702}" type="datetime4">
              <a:rPr lang="nl-NL" noProof="0" smtClean="0"/>
              <a:pPr rtl="0">
                <a:spcAft>
                  <a:spcPts val="600"/>
                </a:spcAft>
              </a:pPr>
              <a:t>1 juni 2023</a:t>
            </a:fld>
            <a:endParaRPr lang="nl-NL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D4161E-B079-42AC-ABAF-0963CBBE7F4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45A0CC-7FD7-5537-C9A5-0982BAF80B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nl-NL" noProof="0" smtClean="0"/>
              <a:pPr rtl="0">
                <a:spcAft>
                  <a:spcPts val="600"/>
                </a:spcAft>
              </a:pPr>
              <a:t>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F39416B-89E1-F9E3-FFC0-6C6546EC2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 anchor="b">
            <a:normAutofit/>
          </a:bodyPr>
          <a:lstStyle/>
          <a:p>
            <a:r>
              <a:rPr lang="nl-NL" sz="2100"/>
              <a:t>WAAROM HEBBEN WIJ HET GEMAAKT EN HOE?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E817623D-18ED-AC28-ECF2-9A1F7899C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C9F63FE-DF6F-D5D6-3001-43E3A9C4B9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5AECD10-7A5C-2E57-49D0-C8C1CA8E9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</p:spPr>
        <p:txBody>
          <a:bodyPr anchor="t">
            <a:norm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Nieuwe mensen bij </a:t>
            </a:r>
            <a:r>
              <a:rPr lang="nl-NL" dirty="0" err="1"/>
              <a:t>Jimmy’s</a:t>
            </a:r>
            <a:r>
              <a:rPr lang="nl-NL" dirty="0"/>
              <a:t> te ondersteunen</a:t>
            </a:r>
          </a:p>
          <a:p>
            <a:pPr marL="285750" indent="-285750">
              <a:buFontTx/>
              <a:buChar char="-"/>
            </a:pPr>
            <a:r>
              <a:rPr lang="nl-NL" dirty="0"/>
              <a:t>Het versimpelen van de kennismakingsperiode</a:t>
            </a:r>
          </a:p>
          <a:p>
            <a:pPr marL="285750" indent="-285750">
              <a:buFontTx/>
              <a:buChar char="-"/>
            </a:pPr>
            <a:r>
              <a:rPr lang="nl-NL" dirty="0"/>
              <a:t>Buitenstaanders inzichten bieden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pic>
        <p:nvPicPr>
          <p:cNvPr id="8" name="Tijdelijke aanduiding voor afbeelding 7">
            <a:extLst>
              <a:ext uri="{FF2B5EF4-FFF2-40B4-BE49-F238E27FC236}">
                <a16:creationId xmlns:a16="http://schemas.microsoft.com/office/drawing/2014/main" id="{A22388DC-47D0-5BA9-EBAD-9C514F7211E7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 rotWithShape="1">
          <a:blip r:embed="rId2"/>
          <a:srcRect l="27002" r="2" b="2"/>
          <a:stretch/>
        </p:blipFill>
        <p:spPr>
          <a:xfrm>
            <a:off x="6362700" y="2798763"/>
            <a:ext cx="4756150" cy="2687637"/>
          </a:xfrm>
          <a:prstGeom prst="rect">
            <a:avLst/>
          </a:prstGeom>
          <a:noFill/>
        </p:spPr>
      </p:pic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7FB051-7E7D-EC2F-81D7-106985B3198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20" y="6332220"/>
            <a:ext cx="131318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30E7BD49-6E00-4E6B-B6A0-7C9F51561702}" type="datetime4">
              <a:rPr lang="nl-NL" noProof="0" smtClean="0"/>
              <a:pPr rtl="0">
                <a:spcAft>
                  <a:spcPts val="600"/>
                </a:spcAft>
              </a:pPr>
              <a:t>1 juni 2023</a:t>
            </a:fld>
            <a:endParaRPr lang="nl-NL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20CD8C-1B0D-4618-580A-CE09C755FAF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1686096-0C75-DDA2-376A-02A63801EED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nl-NL" noProof="0" smtClean="0"/>
              <a:pPr rtl="0">
                <a:spcAft>
                  <a:spcPts val="600"/>
                </a:spcAft>
              </a:pPr>
              <a:t>7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972927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07CF355-A1D8-DA76-35CE-970203BF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 anchor="b">
            <a:normAutofit/>
          </a:bodyPr>
          <a:lstStyle/>
          <a:p>
            <a:r>
              <a:rPr lang="nl-NL" sz="2800"/>
              <a:t>VRAAG –EN AFSLUITRONDE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605EA8E-77CA-3D0D-CDC5-23B1E0313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0EACBE8-EE47-7016-5D64-6FFAE3EF609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FDF9E934-0B5B-CE04-F308-F8B20A0B0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Tijdelijke aanduiding voor afbeelding 7">
            <a:extLst>
              <a:ext uri="{FF2B5EF4-FFF2-40B4-BE49-F238E27FC236}">
                <a16:creationId xmlns:a16="http://schemas.microsoft.com/office/drawing/2014/main" id="{8717196B-185E-C660-A6BC-9CDCBC260809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7277884" y="2798763"/>
            <a:ext cx="2925782" cy="2687637"/>
          </a:xfrm>
          <a:prstGeom prst="rect">
            <a:avLst/>
          </a:prstGeom>
          <a:noFill/>
        </p:spPr>
      </p:pic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736A0A-699C-67F5-476D-73690C29CC2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92120" y="6332220"/>
            <a:ext cx="131318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30E7BD49-6E00-4E6B-B6A0-7C9F51561702}" type="datetime4">
              <a:rPr lang="nl-NL" noProof="0" smtClean="0"/>
              <a:pPr rtl="0">
                <a:spcAft>
                  <a:spcPts val="600"/>
                </a:spcAft>
              </a:pPr>
              <a:t>1 juni 2023</a:t>
            </a:fld>
            <a:endParaRPr lang="nl-NL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7C4ECC-0B79-374A-6356-6637DBAC283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149733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noProof="0"/>
              <a:t>Jaarverslag</a:t>
            </a:r>
            <a:endParaRPr lang="nl-NL" b="0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A9FE07-67E8-BD6E-4F1A-E1F6B30537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nl-NL" noProof="0" smtClean="0"/>
              <a:pPr rtl="0">
                <a:spcAft>
                  <a:spcPts val="600"/>
                </a:spcAft>
              </a:pPr>
              <a:t>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96904238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9129328_TF78853419_Win32" id="{DDD3E008-2388-4947-AC99-A18077BDD7B3}" vid="{644DBD45-836C-44F5-9B69-408D937DB762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{C73BB0D7-6008-425D-9BBE-07A232FB6CA5}tf78853419_win32</Template>
  <TotalTime>48</TotalTime>
  <Words>156</Words>
  <Application>Microsoft Office PowerPoint</Application>
  <PresentationFormat>Breedbeeld</PresentationFormat>
  <Paragraphs>55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Wingdings</vt:lpstr>
      <vt:lpstr>Thema1</vt:lpstr>
      <vt:lpstr>JIMMY’S VOOR DUMMIES</vt:lpstr>
      <vt:lpstr>INHOUD</vt:lpstr>
      <vt:lpstr>WIE ZIJN WIJ?</vt:lpstr>
      <vt:lpstr>WAT HEBBEN WIJ GEMAAKT?</vt:lpstr>
      <vt:lpstr>   WAAR HEEFT ONZE SAMENWERKING PLAATSGEVONDEN?</vt:lpstr>
      <vt:lpstr>WANNEER HEBBEN WIJ WAT UITGEVOERD?</vt:lpstr>
      <vt:lpstr>WAAROM HEBBEN WIJ HET GEMAAKT EN HOE? </vt:lpstr>
      <vt:lpstr>VRAAG –EN AFSLUITRONDE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JIMMY’S VOOR DUMMIES</dc:title>
  <dc:creator>Malin Benjamins</dc:creator>
  <cp:lastModifiedBy>Malin Benjamins</cp:lastModifiedBy>
  <cp:revision>2</cp:revision>
  <dcterms:created xsi:type="dcterms:W3CDTF">2023-05-24T14:03:18Z</dcterms:created>
  <dcterms:modified xsi:type="dcterms:W3CDTF">2023-06-01T09:26:12Z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